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38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4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3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0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1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0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86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89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68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88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0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059" y="1741952"/>
            <a:ext cx="2572359" cy="319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29758" y="908274"/>
            <a:ext cx="30844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PlGF-1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#300-015S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300-015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300-016)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70076" y="5189557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PlGF-1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9688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2012-03-13T15:16:14Z</dcterms:created>
  <dcterms:modified xsi:type="dcterms:W3CDTF">2015-03-20T11:50:23Z</dcterms:modified>
</cp:coreProperties>
</file>